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4040-8F5C-4BC6-8906-912C891B6237}" type="datetimeFigureOut">
              <a:rPr lang="es-AR" smtClean="0"/>
              <a:t>1/12/2022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A51B-C698-4C92-BC80-EBB36D9A9C5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4364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34040-8F5C-4BC6-8906-912C891B6237}" type="datetimeFigureOut">
              <a:rPr lang="es-AR" smtClean="0"/>
              <a:t>1/12/2022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9A51B-C698-4C92-BC80-EBB36D9A9C5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4165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7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12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46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34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09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2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04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72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28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52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732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</cp:revision>
  <dcterms:created xsi:type="dcterms:W3CDTF">2022-12-01T14:17:21Z</dcterms:created>
  <dcterms:modified xsi:type="dcterms:W3CDTF">2022-12-01T14:17:21Z</dcterms:modified>
</cp:coreProperties>
</file>