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65" r:id="rId7"/>
    <p:sldId id="261" r:id="rId8"/>
    <p:sldId id="264" r:id="rId9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42"/>
    <p:restoredTop sz="94559"/>
  </p:normalViewPr>
  <p:slideViewPr>
    <p:cSldViewPr snapToGrid="0" snapToObjects="1" showGuides="1">
      <p:cViewPr varScale="1">
        <p:scale>
          <a:sx n="62" d="100"/>
          <a:sy n="62" d="100"/>
        </p:scale>
        <p:origin x="952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172304-B10A-8B4C-AA81-32342861C7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E7689AC-0131-524F-ACC6-4F4C7C0261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D15FDC-4838-2F4F-ADCD-FD74CA8E8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22531-B9D9-7540-9720-CDD64E677D50}" type="datetimeFigureOut">
              <a:rPr lang="es-ES_tradnl" smtClean="0"/>
              <a:t>15/04/2024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FCDADC-B039-6041-9A88-7F5629048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317648-055F-0A48-A067-7BE7189FA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D8E41-4D86-BB43-95B7-A0ED5CEC03B0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272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A68131-95A6-2144-B16C-51C2B7A96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22B74E6-BDD4-2940-AFE3-C76D5336B2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6A2414A-41FC-8346-8716-25CED3EA0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22531-B9D9-7540-9720-CDD64E677D50}" type="datetimeFigureOut">
              <a:rPr lang="es-ES_tradnl" smtClean="0"/>
              <a:t>15/04/2024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0DE88F1-6DE1-1F4E-997B-17D65881D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6F3E6B4-D997-AB45-BAA8-0F74039AD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D8E41-4D86-BB43-95B7-A0ED5CEC03B0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22855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749D2CE-8DFE-3E4D-BE8B-9563219371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235D800-1E63-E34E-928C-BF229C9D6A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33F5A94-745C-2B4F-B154-D0B466D98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22531-B9D9-7540-9720-CDD64E677D50}" type="datetimeFigureOut">
              <a:rPr lang="es-ES_tradnl" smtClean="0"/>
              <a:t>15/04/2024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50C4D5-79E9-E346-AE5B-F94CD04B9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E3F6CE-BAC4-ED4F-B52F-0B03BD323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D8E41-4D86-BB43-95B7-A0ED5CEC03B0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37303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8F7026-6CA1-D543-8D4D-41741217E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749F176-4CF1-6045-8D6E-16DE0FA22F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9580C8-704A-3A4E-B31D-D4ACC220B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22531-B9D9-7540-9720-CDD64E677D50}" type="datetimeFigureOut">
              <a:rPr lang="es-ES_tradnl" smtClean="0"/>
              <a:t>15/04/2024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BFAF96-58E0-5B4C-8A0B-6EEEBA8D7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93B1A1-9E80-2145-A699-417E8CB65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D8E41-4D86-BB43-95B7-A0ED5CEC03B0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49455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73629F-EEFE-4142-868C-CA4BE70D3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39123E2-6FA4-3F40-9461-1871984CB4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36D8CA5-58EB-354F-B7BA-01934EABD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22531-B9D9-7540-9720-CDD64E677D50}" type="datetimeFigureOut">
              <a:rPr lang="es-ES_tradnl" smtClean="0"/>
              <a:t>15/04/2024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640F222-02F2-1C4A-B23A-73280444B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D1965D9-DE06-5545-AD96-ABE02000C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D8E41-4D86-BB43-95B7-A0ED5CEC03B0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40787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A5A4B8-B94B-8849-B84A-A77F1709E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661BF4A-7F17-EB48-9E28-2D888C2CE3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A60825E-1B49-3A4A-8A89-2F78F42AEF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9F6F13A-2301-BB4F-9920-861894342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22531-B9D9-7540-9720-CDD64E677D50}" type="datetimeFigureOut">
              <a:rPr lang="es-ES_tradnl" smtClean="0"/>
              <a:t>15/04/2024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635F3F9-D1B2-0B4B-93D1-D9F2F8209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840E5C3-8B4A-6147-B0A7-5C84CBEA7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D8E41-4D86-BB43-95B7-A0ED5CEC03B0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70435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4415DE-A701-0041-91B7-329F4BF08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0B76DD3-4DF3-2846-8A26-C0DA0ECF8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6C65748-8F29-CB42-B56A-5FD10D9ADB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831C4D4-1B19-8648-80F9-0FCB21D9E3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11C0501-54AD-6C47-9D1D-65530C3B5A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86DC39-E907-2A4F-93D1-6BA7C7652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22531-B9D9-7540-9720-CDD64E677D50}" type="datetimeFigureOut">
              <a:rPr lang="es-ES_tradnl" smtClean="0"/>
              <a:t>15/04/2024</a:t>
            </a:fld>
            <a:endParaRPr lang="es-ES_tradn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C1AE2BA-FCE3-6242-A112-0B3D123A1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AF93D91-2ED1-5244-BFB6-48513F1F1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D8E41-4D86-BB43-95B7-A0ED5CEC03B0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34514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5630FD-CF7C-FE4E-A502-2039CF6CB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BB7DA94-DF55-A748-A923-FE30164E1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22531-B9D9-7540-9720-CDD64E677D50}" type="datetimeFigureOut">
              <a:rPr lang="es-ES_tradnl" smtClean="0"/>
              <a:t>15/04/2024</a:t>
            </a:fld>
            <a:endParaRPr lang="es-ES_tradn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C8F9CCF-3CD2-7B43-A81E-E6C27152D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BE42C99-5913-8B40-A724-A17C2742C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D8E41-4D86-BB43-95B7-A0ED5CEC03B0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51088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836252F-D468-754D-93D1-BDDE677B6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22531-B9D9-7540-9720-CDD64E677D50}" type="datetimeFigureOut">
              <a:rPr lang="es-ES_tradnl" smtClean="0"/>
              <a:t>15/04/2024</a:t>
            </a:fld>
            <a:endParaRPr lang="es-ES_tradn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E7762F5-3BC4-BF49-ADB1-ABF168319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2DA373F-6036-8148-9785-ABC7F7D95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D8E41-4D86-BB43-95B7-A0ED5CEC03B0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90922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769524-EBF3-4F4F-AA36-7CBB8F93F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6693F4-1191-7745-9E03-B9E0201DF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076BB94-A7BF-7046-9EC6-48726C1FE7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1DA1725-3274-DE47-AA3E-71988999B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22531-B9D9-7540-9720-CDD64E677D50}" type="datetimeFigureOut">
              <a:rPr lang="es-ES_tradnl" smtClean="0"/>
              <a:t>15/04/2024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3C0278C-575F-FC48-9BD9-8DD9F473C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F7B8EE3-AE0B-B44D-8C79-0CAE973A9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D8E41-4D86-BB43-95B7-A0ED5CEC03B0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20662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15D1D1-095C-9C41-BCEB-FBB9BD4BE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4C149F1-0320-8447-9779-589F5D552B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DC5288B-24CB-F844-B4B0-A06E27BC24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161E5A8-5BF6-DF4F-BF29-0C1A67D6D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22531-B9D9-7540-9720-CDD64E677D50}" type="datetimeFigureOut">
              <a:rPr lang="es-ES_tradnl" smtClean="0"/>
              <a:t>15/04/2024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99B8C4C-AD3B-B343-BA91-8F75B2477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B88EB7C-1020-D449-9E6C-D486D5B9C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D8E41-4D86-BB43-95B7-A0ED5CEC03B0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00989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58D4231-0ACD-9C43-8116-33FD07BB2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989171C-A34C-F946-BE35-B10B296807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84635FB-E5D8-9841-BF21-E38135EE55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22531-B9D9-7540-9720-CDD64E677D50}" type="datetimeFigureOut">
              <a:rPr lang="es-ES_tradnl" smtClean="0"/>
              <a:t>15/04/2024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845769-08DD-FB4D-BFD0-37CD07062E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B1B7795-5800-C44B-A132-1BB007E0A7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D8E41-4D86-BB43-95B7-A0ED5CEC03B0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87898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4BF5A4B-9C1D-7A43-B532-B5C3E29677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20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CD8B371-66A5-6647-9CE8-35BE03425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375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6F1402F-9B3A-9143-B675-CEE99F615F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26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1961241-6159-0C4F-86EB-B2E014ECB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368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3693C74-1395-3141-8007-87D89363E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782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7B43B13-B090-0C48-B646-19C9E80A7D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784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8326C4C-B488-594E-84C1-14E17B2B81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919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37D1F92-B5BD-744B-923D-819EA93D7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109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Edelveis Bergesio</cp:lastModifiedBy>
  <cp:revision>5</cp:revision>
  <dcterms:created xsi:type="dcterms:W3CDTF">2024-04-14T16:53:31Z</dcterms:created>
  <dcterms:modified xsi:type="dcterms:W3CDTF">2024-04-15T15:54:38Z</dcterms:modified>
</cp:coreProperties>
</file>