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58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84EB6F-8EDB-4239-829A-0F93B590E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CE5175-B358-4759-9E3F-EDFB5BDCE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D823F4-D227-4B0C-9C67-8B92306B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A0E4A5-494E-40B6-8549-372C3850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F38E87-1BB6-4E25-B2B3-085D3E69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44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CEC51-9687-4B4A-BE4A-E3F15555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EE61F4-C216-4C95-99A1-A7511B386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7D2C01-0B23-427D-82AB-7D5049A5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074F98-A17F-4FFD-9639-F969377E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18055E-64EF-482C-BA99-DF6F9218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484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C166DD-2AC4-4D8E-9D0C-AE634EDED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D23C0F-2C87-4AC9-A4B5-7B6250FE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7546B6-953D-4A55-B44D-E8CEBCA1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C3D653-4DB6-4ADB-AC21-C03CEAB11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36782-D797-46A6-93CB-9CC4B9F4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835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2E9F6-82B5-49B7-97EA-C7603A4F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34B679-20B4-46F0-9319-66CB37B50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C1A02B-E414-4059-8D35-AB0F954C4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4702A-FB01-473D-8A13-534B3D26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C8A975-3396-4BA9-85DF-D1D51BF4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403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152C3-4D2F-4A9C-9BC0-8FE12DEA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1D0CFC-260F-4E59-92D3-45B156F77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2D491-9476-4E1B-AE9E-8D8C76F3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BA8795-A294-47DD-A32A-FA7AC5BD4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E328FF-74FF-4C51-A6C0-D78004F6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470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46047-B71B-4CF6-BDA0-F7C9B113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266F76-8E4E-4A71-B5BA-575008FBA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3B8283-C0BF-4E30-B565-9EBBEF313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F73291-A1A0-4876-A5E7-03998F3C9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BCEF46-B091-46D6-ADD8-71DB814C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B7EE91-ADBC-42AE-8A4C-E8FAF96E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8691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12A39-0B09-4AC4-AE8F-3E15989C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B35975-3308-4667-867E-5D385C2F8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242F7B-6D28-4654-9EDF-2C369F11D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BB5462-D162-4D46-81E2-3B35EBD70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5B3856A-BF15-4897-8470-867ED00C4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65B1591-D4FD-4C6A-80CE-8737C345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DB8466E-C25F-40F8-A0EB-805E5FF6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E7B7AA1-1EFA-41B2-8103-BBDE76F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5207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64F8A-A402-4024-94E0-27436B18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27124B-55C4-4402-8494-E6CA5476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AAA0D44-AA20-4A7D-BCC5-12CC0D3F0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926438-6628-41C7-B614-EF0F91B6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0272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CC65C77-FED2-4B68-8FE3-439F98E1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A2CC92-A70F-45DA-B3BD-87534A55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B11415-EA30-4FD9-92B0-70911F2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490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B6BE2-86DC-4558-B816-5C731257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9F6747-8BD7-4073-A8A3-93EDFAD0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EB2FC5-8F94-4E26-89C2-6312A7334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74C8E2-44FE-4D19-80BF-749306629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83BA7E-449A-4BE2-B13E-EF93639C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CF7F8E-4DD8-45DD-B15F-F7D927B5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519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3600E-5B57-47CB-81F6-8BCAE41B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AC5E808-047F-40E1-B4C1-E6025E3A0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E36E25-B2CE-4A28-A257-3805CF5BB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B64E0A-69BF-41F2-907A-4D387792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AF75F2-306C-4883-9CAF-4AE00FEC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5BA9F6-7350-4C57-A7D6-DDE7E274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764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894565-6BEE-476B-B143-6604CC02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5675F0-C790-4BEA-832D-1995140D8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36B403-70FC-48D1-845B-1CB58A7C9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F8A3E-8ADA-4CF7-8DF5-B6D1618EE1AF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E8E8D9-68A8-4411-B0FB-098F55DE3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0DE702-B576-4B4C-A912-E82B38984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E9BB6-AF50-4835-8FD5-EBF79E48CD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858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915B8B-6079-4F32-B277-A9EB3AE51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38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9FE3D1-AA3D-496C-91CA-558B73C65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4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D02EDF-4776-43F5-8242-EF059B20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26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147153-DC2D-48AA-97CF-89E2E6ED0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0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987FFA-7EAD-4AF2-A5CE-19F99D06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94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27DDC9-FFDC-482B-88AC-9064ACF1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5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474289-CB7F-4A73-8C45-947E56D8D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64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C47FC8-0C85-4C4F-A830-6035BB035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38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97C44A-DBED-4021-AD19-437E009E4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32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4E13D9-292E-4A69-92F3-FF0A25DB8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9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4D61ED-9C28-41C5-AD1E-A214B0B6F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6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DAF43C-96C0-4F8E-BAFF-79A5C142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06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D6D75E-05E3-4B79-A835-02DB38301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3950DB-8B2E-4271-B4DE-96EB1FFEC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371F31-47DF-43F5-8B9F-348C8A4E8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24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DDE5EF-27EA-4011-B057-FEE9F1532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48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9903EA-F2E4-429F-B5BF-6CE0EA79C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50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E52D5F-AB85-4F9F-8543-44F5271EC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84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88A0DF-3684-4A7C-9206-99382A13F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3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D11FFE-13F4-4DFC-8F0A-059EC53E1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3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CB8DC5-06DE-4413-B158-DA585B30B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9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12BA76-770B-41F7-B40A-F0EC635D9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4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B1FDA8-C5FB-4118-89C4-87611E75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70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3A7916-393A-4D2B-9349-3D538E4E0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8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DA824A-87B4-4EEB-AB7A-C8E5973F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2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Panorámica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</cp:revision>
  <dcterms:created xsi:type="dcterms:W3CDTF">2025-11-26T00:19:46Z</dcterms:created>
  <dcterms:modified xsi:type="dcterms:W3CDTF">2025-11-26T10:20:06Z</dcterms:modified>
</cp:coreProperties>
</file>