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63" r:id="rId6"/>
    <p:sldId id="264" r:id="rId7"/>
    <p:sldId id="265" r:id="rId8"/>
    <p:sldId id="281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4A4A63"/>
    <a:srgbClr val="4A4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645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08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977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29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834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172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62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725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29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144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938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7DE99-867B-4985-8851-B192CCD85A29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645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85A89F-6BD5-A487-D5E9-8EEEB59FA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1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1CCB4D-E364-1BF2-B53F-229F09663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0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4A4ACB-0161-3BAF-733E-2F04F058E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5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9F42FF-7EB2-97F8-FEE8-A6F32633D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9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7328B0-406B-2DD6-71B3-4DD918C7A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2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E96995-42EB-B823-737E-868C4804A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95E4BD-7661-40CA-0A47-E74D62CAB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2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D4A3392-DA1F-05C5-56DE-BEDD2B08F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13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54</cp:revision>
  <dcterms:created xsi:type="dcterms:W3CDTF">2024-01-04T12:39:53Z</dcterms:created>
  <dcterms:modified xsi:type="dcterms:W3CDTF">2026-03-09T14:34:11Z</dcterms:modified>
</cp:coreProperties>
</file>